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5" embedTrueTypeFonts="1" saveSubsetFonts="1">
  <p:sldMasterIdLst>
    <p:sldMasterId id="2147483648" r:id="rId1"/>
  </p:sldMasterIdLst>
  <p:sldIdLst>
    <p:sldId id="280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69533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4356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04239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83349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43882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59804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1922779" y="2157476"/>
            <a:ext cx="107848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Nutritional</a:t>
            </a:r>
            <a:r>
              <a:rPr spc="-100" dirty="0"/>
              <a:t> </a:t>
            </a:r>
            <a:r>
              <a:rPr spc="70" dirty="0"/>
              <a:t>Modulation</a:t>
            </a:r>
            <a:r>
              <a:rPr spc="-100" dirty="0"/>
              <a:t> </a:t>
            </a:r>
            <a:r>
              <a:rPr spc="70" dirty="0"/>
              <a:t>of</a:t>
            </a:r>
            <a:r>
              <a:rPr spc="-170" dirty="0"/>
              <a:t> </a:t>
            </a:r>
            <a:r>
              <a:rPr spc="-35" dirty="0"/>
              <a:t>Inﬂammation</a:t>
            </a:r>
            <a:r>
              <a:rPr spc="-105" dirty="0"/>
              <a:t> </a:t>
            </a:r>
            <a:r>
              <a:rPr spc="-20" dirty="0"/>
              <a:t>and</a:t>
            </a:r>
            <a:r>
              <a:rPr spc="-95" dirty="0"/>
              <a:t> </a:t>
            </a:r>
            <a:r>
              <a:rPr spc="-10" dirty="0"/>
              <a:t>Immunity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70452" y="2678577"/>
            <a:ext cx="6886575" cy="2470785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marL="3175"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635" algn="ctr">
              <a:lnSpc>
                <a:spcPct val="100000"/>
              </a:lnSpc>
              <a:spcBef>
                <a:spcPts val="1190"/>
              </a:spcBef>
            </a:pPr>
            <a:r>
              <a:rPr sz="2800" b="1" spc="-100" dirty="0">
                <a:latin typeface="Lato" panose="020F0502020204030203" pitchFamily="34" charset="0"/>
                <a:cs typeface="Lato" panose="020F0502020204030203" pitchFamily="34" charset="0"/>
              </a:rPr>
              <a:t>#NMISRC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530"/>
              </a:spcBef>
            </a:pP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Monday,</a:t>
            </a:r>
            <a:r>
              <a:rPr sz="2400" spc="-1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August</a:t>
            </a:r>
            <a:r>
              <a:rPr sz="2400" spc="-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3,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50" dirty="0">
                <a:latin typeface="Lato" panose="020F0502020204030203" pitchFamily="34" charset="0"/>
                <a:cs typeface="Lato" panose="020F0502020204030203" pitchFamily="34" charset="0"/>
              </a:rPr>
              <a:t>Thursday,</a:t>
            </a:r>
            <a:r>
              <a:rPr sz="2400" spc="-1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August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6,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" algn="ctr">
              <a:lnSpc>
                <a:spcPct val="100000"/>
              </a:lnSpc>
              <a:spcBef>
                <a:spcPts val="455"/>
              </a:spcBef>
            </a:pP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Niagara</a:t>
            </a:r>
            <a:r>
              <a:rPr sz="2400" spc="-10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30" dirty="0">
                <a:latin typeface="Lato" panose="020F0502020204030203" pitchFamily="34" charset="0"/>
                <a:cs typeface="Lato" panose="020F0502020204030203" pitchFamily="34" charset="0"/>
              </a:rPr>
              <a:t>Falls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Convention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20" dirty="0">
                <a:latin typeface="Lato" panose="020F0502020204030203" pitchFamily="34" charset="0"/>
                <a:cs typeface="Lato" panose="020F0502020204030203" pitchFamily="34" charset="0"/>
              </a:rPr>
              <a:t>Center,</a:t>
            </a:r>
            <a:r>
              <a:rPr sz="2400" spc="-1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Niagara</a:t>
            </a:r>
            <a:r>
              <a:rPr sz="2400" spc="-10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Falls,</a:t>
            </a:r>
            <a:r>
              <a:rPr sz="2400" spc="-1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35" dirty="0">
                <a:latin typeface="Lato" panose="020F0502020204030203" pitchFamily="34" charset="0"/>
                <a:cs typeface="Lato" panose="020F0502020204030203" pitchFamily="34" charset="0"/>
              </a:rPr>
              <a:t>NY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175" algn="ctr">
              <a:lnSpc>
                <a:spcPct val="100000"/>
              </a:lnSpc>
              <a:spcBef>
                <a:spcPts val="1265"/>
              </a:spcBef>
            </a:pPr>
            <a:r>
              <a:rPr sz="2600" b="1" spc="-165" dirty="0">
                <a:latin typeface="Lato" panose="020F0502020204030203" pitchFamily="34" charset="0"/>
                <a:cs typeface="Lato" panose="020F0502020204030203" pitchFamily="34" charset="0"/>
              </a:rPr>
              <a:t>FASEB.org/Nutritional-</a:t>
            </a:r>
            <a:r>
              <a:rPr sz="2600" b="1" spc="-105" dirty="0">
                <a:latin typeface="Lato" panose="020F0502020204030203" pitchFamily="34" charset="0"/>
                <a:cs typeface="Lato" panose="020F0502020204030203" pitchFamily="34" charset="0"/>
              </a:rPr>
              <a:t>Immunity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790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0BF9DCD-C1CF-431E-9B42-E6D6F2CEF861}"/>
</file>

<file path=customXml/itemProps2.xml><?xml version="1.0" encoding="utf-8"?>
<ds:datastoreItem xmlns:ds="http://schemas.openxmlformats.org/officeDocument/2006/customXml" ds:itemID="{9EF3F712-AA6F-46E6-A4DC-76F010872EA8}"/>
</file>

<file path=customXml/itemProps3.xml><?xml version="1.0" encoding="utf-8"?>
<ds:datastoreItem xmlns:ds="http://schemas.openxmlformats.org/officeDocument/2006/customXml" ds:itemID="{9FD4FD09-B7D2-46F1-B5D8-1E22F5DF5AB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Nutritional Modulation of Inﬂammation and Immunity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2025-11-16T22:28:55Z</dcterms:created>
  <dcterms:modified xsi:type="dcterms:W3CDTF">2025-11-16T22:51:40Z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